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692"/>
    <a:srgbClr val="927B57"/>
    <a:srgbClr val="A4A3A4"/>
    <a:srgbClr val="FFFFFF"/>
    <a:srgbClr val="AB4B96"/>
    <a:srgbClr val="B9C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0FBF6-6E70-47DB-8C49-13176AA71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6EC5AF-EBFA-4FAA-8598-9B5607C5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098A0-B991-43CC-BB99-E11E6864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4366D-6720-4DD5-B33A-FF696C3E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555DC-ECC0-4445-9FEF-045AEA2F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44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407B9-030D-4A96-9007-20997E95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6A5B27-F456-4ADC-A0E0-9E14953F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6A50B-9C73-4B03-A07C-7DD6C5F5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52D86-23C9-40B5-AD46-B9994A2D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30E7C-BD74-449B-9F8D-A627005D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14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9A4511-246D-42FB-A971-426A9FD23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639FBC-D2B2-497A-A119-86967FB9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C8228-7B0C-4AD7-99D1-DCD35801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400A2-CF03-4624-A0A4-6981174F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BD9B2-8199-4071-B561-A9913C2F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05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4C0E7-3D10-49D7-B728-DC1417A4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AA76D-31C0-4E40-96BB-2890F8903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96D51-C9FD-4B5A-B3A6-133F5B90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09412-9711-4766-B081-2918B603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DCC680-297E-44AB-809D-853E57E6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92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237E6-CC99-4916-AD2F-65716C14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98DF1-34CD-42F1-ABF7-F573E95B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00DB0-FEB6-43B7-9114-07D0C802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96F57-D8FE-4034-B032-D1E4240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2CD14-4B6A-47FA-A861-FA4C95A5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82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0B1EB-7D7F-42EA-90B5-07A41EB8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87A99-5E48-4D4E-AE2E-97FE9506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12681B-1270-426F-92B5-6694F354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54296A-1FFC-4DDE-95EF-2C1F22CB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121F36-FD2E-46C9-BAFA-F09CA273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0D07F7-9F59-4313-946F-1BE99D45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084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ED653-B517-46A2-81D3-A108E31F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196CE-DA0A-49D7-BE1A-2AAAC26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1C1D8-BA99-4968-8561-66E0D7A4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BA4854-B00A-4980-9407-1E62CB397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7D2662-F06E-49C3-A99C-9C6459D72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4FA07F-2743-449D-ACCE-72BD93BB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93E0F5-BAA1-4EC5-B32C-86AF3905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AAFE64-1D6B-4CC2-84A8-388C5CA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3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5925C-FAF7-480A-9BB7-C00FF237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545675-E171-453F-9B62-973DFB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3F9A00-045C-4781-BCD3-70B2759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CC5CF5-FEC9-489E-B247-10CF34B5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31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AD4D89-7D82-4207-8FEF-8A5C7E60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4407E6-F369-482C-B7D4-706AC37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C61540-EFD9-4A9B-A413-631662CF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0CD27-6470-4EDD-A238-257FE9EC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531EE8-47A9-43DF-867F-799858E30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8F239-6502-4420-BAC4-D901A1A65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D07784-F72D-4CF9-BEBD-FFBF1AD6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B62FF-0514-4570-B8D7-B5022E05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653AA-6BE9-4FB8-BB08-E8B3696D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758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8BBF5-1B15-4D46-83AB-6C3BB343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6210A3-1084-4E8F-BE33-8DE8C021A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29E6A1-3280-4949-8B18-23FABF9E3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2BBB17-9259-49B8-98BD-5EFA3760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985FD-6C32-45C0-BDD2-4C78DDB6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27F3A-2F29-4BCD-A4A7-79FB262C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566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2368CE-2313-4A01-961A-EFBDEC98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B2C5A-0ED2-4D38-BF85-696CBBE4B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84FFD-E053-418D-8E16-45F232D8C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78E1-57DD-4E2A-AE21-F8E552AC834C}" type="datetimeFigureOut">
              <a:rPr lang="fr-BE" smtClean="0"/>
              <a:t>20-05-22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553D-CFE0-4A6D-9EAE-50F30E999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DE3FB-170E-4BE0-9E3F-67EDBF9AC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2C21-C302-4D8F-90B4-699CEED882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308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4510C54-C65E-4B93-8D43-E968A6A6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-133000"/>
            <a:ext cx="2716088" cy="1620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2DD240-A1D3-4E4E-8ADB-662C91550A29}"/>
              </a:ext>
            </a:extLst>
          </p:cNvPr>
          <p:cNvSpPr/>
          <p:nvPr/>
        </p:nvSpPr>
        <p:spPr>
          <a:xfrm>
            <a:off x="59124" y="3628658"/>
            <a:ext cx="3524162" cy="3046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E9E8DE7-05ED-4BD5-BA5F-9255C6B8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5" y="4110246"/>
            <a:ext cx="32698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  <a:t>INGREDIENTS</a:t>
            </a:r>
            <a:b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</a:br>
            <a:endParaRPr lang="en-US" sz="2000" b="1" dirty="0">
              <a:solidFill>
                <a:srgbClr val="50B692"/>
              </a:solidFill>
              <a:latin typeface="Aller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500gr butter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300gr S17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Aroma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67F42-4AC0-4385-8A50-3A5A4C3B4580}"/>
              </a:ext>
            </a:extLst>
          </p:cNvPr>
          <p:cNvSpPr/>
          <p:nvPr/>
        </p:nvSpPr>
        <p:spPr>
          <a:xfrm>
            <a:off x="3583285" y="1"/>
            <a:ext cx="8013309" cy="1317815"/>
          </a:xfrm>
          <a:prstGeom prst="rect">
            <a:avLst/>
          </a:prstGeom>
          <a:solidFill>
            <a:srgbClr val="50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ller" panose="02000503030000020004" pitchFamily="2" charset="0"/>
              </a:rPr>
              <a:t>Butter cream with S17</a:t>
            </a:r>
            <a:br>
              <a:rPr lang="fr-BE" sz="3600" b="1" dirty="0">
                <a:latin typeface="Aller" panose="02000503030000020004" pitchFamily="2" charset="0"/>
              </a:rPr>
            </a:br>
            <a:r>
              <a:rPr lang="fr-BE" sz="2200" b="1" dirty="0">
                <a:latin typeface="Aller" panose="02000503030000020004" pitchFamily="2" charset="0"/>
              </a:rPr>
              <a:t>Fondant </a:t>
            </a:r>
            <a:r>
              <a:rPr lang="fr-BE" sz="2200" b="1" dirty="0" err="1">
                <a:latin typeface="Aller" panose="02000503030000020004" pitchFamily="2" charset="0"/>
              </a:rPr>
              <a:t>powder</a:t>
            </a:r>
            <a:r>
              <a:rPr lang="fr-BE" sz="2200" b="1" dirty="0">
                <a:latin typeface="Aller" panose="02000503030000020004" pitchFamily="2" charset="0"/>
              </a:rPr>
              <a:t> S17</a:t>
            </a:r>
            <a:endParaRPr lang="fr-BE" sz="2200" dirty="0">
              <a:latin typeface="Aller" panose="020005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C95172-FE80-4AAD-9616-1CEB40C733D3}"/>
              </a:ext>
            </a:extLst>
          </p:cNvPr>
          <p:cNvSpPr/>
          <p:nvPr/>
        </p:nvSpPr>
        <p:spPr>
          <a:xfrm>
            <a:off x="3868067" y="2039508"/>
            <a:ext cx="8357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-US" dirty="0">
                <a:solidFill>
                  <a:srgbClr val="858687"/>
                </a:solidFill>
                <a:latin typeface="Aller-Regular"/>
              </a:rPr>
            </a:br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Beat to softened butter </a:t>
            </a:r>
          </a:p>
          <a:p>
            <a:pPr fontAlgn="base"/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Add fondant powder</a:t>
            </a:r>
          </a:p>
          <a:p>
            <a:pPr fontAlgn="base"/>
            <a:endParaRPr lang="en-US" b="1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Blend the mixture.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858687"/>
              </a:solidFill>
              <a:latin typeface="Aller-Regular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58687"/>
                </a:solidFill>
                <a:latin typeface="Aller-Regular"/>
              </a:rPr>
              <a:t>Add aroma of your choice</a:t>
            </a:r>
            <a:endParaRPr lang="fr-FR" dirty="0">
              <a:solidFill>
                <a:srgbClr val="858687"/>
              </a:solidFill>
              <a:latin typeface="Aller-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C9530-DB32-4CFF-93A0-57E29EBE56DD}"/>
              </a:ext>
            </a:extLst>
          </p:cNvPr>
          <p:cNvSpPr/>
          <p:nvPr/>
        </p:nvSpPr>
        <p:spPr>
          <a:xfrm>
            <a:off x="3834815" y="1873072"/>
            <a:ext cx="1837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B692"/>
                </a:solidFill>
                <a:latin typeface="Aller" panose="02000503030000020004" pitchFamily="2" charset="0"/>
              </a:rPr>
              <a:t>PREPARATION</a:t>
            </a:r>
            <a:endParaRPr lang="fr-BE" sz="2000" b="1" dirty="0">
              <a:solidFill>
                <a:srgbClr val="50B692"/>
              </a:solidFill>
              <a:latin typeface="Aller" panose="0200050303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34ADC5-2269-4A5A-87B5-422A471E8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/>
          <a:stretch/>
        </p:blipFill>
        <p:spPr bwMode="auto">
          <a:xfrm>
            <a:off x="59123" y="1336119"/>
            <a:ext cx="3524162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91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6977F9C9DAD46AB3318FAE1BE50CC" ma:contentTypeVersion="5" ma:contentTypeDescription="Een nieuw document maken." ma:contentTypeScope="" ma:versionID="925ed9ca9548e9a73560592df3f78422">
  <xsd:schema xmlns:xsd="http://www.w3.org/2001/XMLSchema" xmlns:xs="http://www.w3.org/2001/XMLSchema" xmlns:p="http://schemas.microsoft.com/office/2006/metadata/properties" xmlns:ns3="50c3395a-cfc2-458f-b998-a76f400353ff" xmlns:ns4="d4f07a41-fcdb-480b-9a34-c7442be766e7" targetNamespace="http://schemas.microsoft.com/office/2006/metadata/properties" ma:root="true" ma:fieldsID="150e088eaf823c53a27a2a5bf936a525" ns3:_="" ns4:_="">
    <xsd:import namespace="50c3395a-cfc2-458f-b998-a76f400353ff"/>
    <xsd:import namespace="d4f07a41-fcdb-480b-9a34-c7442be766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3395a-cfc2-458f-b998-a76f40035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07a41-fcdb-480b-9a34-c7442be76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AED50-63AF-4C23-90E8-71E2C630D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3395a-cfc2-458f-b998-a76f400353ff"/>
    <ds:schemaRef ds:uri="d4f07a41-fcdb-480b-9a34-c7442be76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9B07C1-1934-4038-9783-DBFCE0442741}">
  <ds:schemaRefs>
    <ds:schemaRef ds:uri="http://purl.org/dc/terms/"/>
    <ds:schemaRef ds:uri="50c3395a-cfc2-458f-b998-a76f400353ff"/>
    <ds:schemaRef ds:uri="http://www.w3.org/XML/1998/namespace"/>
    <ds:schemaRef ds:uri="http://schemas.microsoft.com/office/2006/documentManagement/types"/>
    <ds:schemaRef ds:uri="http://purl.org/dc/elements/1.1/"/>
    <ds:schemaRef ds:uri="d4f07a41-fcdb-480b-9a34-c7442be766e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3E1DED-BF4C-4A4C-BCF7-3CFB032D4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Aller</vt:lpstr>
      <vt:lpstr>Aller-Regular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Analphia Desmet</dc:creator>
  <cp:lastModifiedBy>elise declercq</cp:lastModifiedBy>
  <cp:revision>36</cp:revision>
  <dcterms:created xsi:type="dcterms:W3CDTF">2020-02-24T15:29:06Z</dcterms:created>
  <dcterms:modified xsi:type="dcterms:W3CDTF">2022-05-20T08:28:42Z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0x0101007656977F9C9DAD46AB3318FAE1BE50CC</vt:lpwstr>
  </property>
</Properties>
</file>