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6" r:id="rId5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0B692"/>
    <a:srgbClr val="927B57"/>
    <a:srgbClr val="A4A3A4"/>
    <a:srgbClr val="FFFFFF"/>
    <a:srgbClr val="AB4B96"/>
    <a:srgbClr val="B9CE2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26" autoAdjust="0"/>
    <p:restoredTop sz="94660"/>
  </p:normalViewPr>
  <p:slideViewPr>
    <p:cSldViewPr snapToGrid="0" showGuides="1">
      <p:cViewPr varScale="1">
        <p:scale>
          <a:sx n="69" d="100"/>
          <a:sy n="69" d="100"/>
        </p:scale>
        <p:origin x="1224" y="101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presProps" Target="presProps.xml"/><Relationship Id="rId5" Type="http://schemas.openxmlformats.org/officeDocument/2006/relationships/slide" Target="slides/slide1.xml"/><Relationship Id="rId4" Type="http://schemas.openxmlformats.org/officeDocument/2006/relationships/slideMaster" Target="slideMasters/slideMaster1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F10FBF6-6E70-47DB-8C49-13176AA7123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  <a:endParaRPr lang="fr-BE"/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D76EC5AF-EBFA-4FAA-8598-9B5607C5B32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  <a:endParaRPr lang="fr-BE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1C8098A0-B991-43CC-BB99-E11E6864ED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8078E1-57DD-4E2A-AE21-F8E552AC834C}" type="datetimeFigureOut">
              <a:rPr lang="fr-BE" smtClean="0"/>
              <a:t>19-05-22</a:t>
            </a:fld>
            <a:endParaRPr lang="fr-BE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DDD4366D-6720-4DD5-B33A-FF696C3E91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47C555DC-ECC0-4445-9FEF-045AEA2F5C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6D2C21-C302-4D8F-90B4-699CEED88202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8084456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09407B9-030D-4A96-9007-20997E9533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BE"/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046A5B27-F456-4ADC-A0E0-9E14953F084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A6E6A50B-9C73-4B03-A07C-7DD6C5F5D0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8078E1-57DD-4E2A-AE21-F8E552AC834C}" type="datetimeFigureOut">
              <a:rPr lang="fr-BE" smtClean="0"/>
              <a:t>19-05-22</a:t>
            </a:fld>
            <a:endParaRPr lang="fr-BE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92852D86-23C9-40B5-AD46-B9994A2D71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E1930E7C-BD74-449B-9F8D-A627005D9E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6D2C21-C302-4D8F-90B4-699CEED88202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791456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7A9A4511-246D-42FB-A971-426A9FD23D1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fr-BE"/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AD639FBC-D2B2-497A-A119-86967FB9C05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27DC8228-7B0C-4AD7-99D1-DCD3580146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8078E1-57DD-4E2A-AE21-F8E552AC834C}" type="datetimeFigureOut">
              <a:rPr lang="fr-BE" smtClean="0"/>
              <a:t>19-05-22</a:t>
            </a:fld>
            <a:endParaRPr lang="fr-BE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69C400A2-CF03-4624-A0A4-6981174FB4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A61BD9B2-8199-4071-B561-A9913C2FEE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6D2C21-C302-4D8F-90B4-699CEED88202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560599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634C0E7-3D10-49D7-B728-DC1417A48F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BE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A99AA76D-31C0-4E40-96BB-2890F8903E4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0E496D51-C9FD-4B5A-B3A6-133F5B904B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8078E1-57DD-4E2A-AE21-F8E552AC834C}" type="datetimeFigureOut">
              <a:rPr lang="fr-BE" smtClean="0"/>
              <a:t>19-05-22</a:t>
            </a:fld>
            <a:endParaRPr lang="fr-BE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97909412-9711-4766-B081-2918B60363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CFDCC680-297E-44AB-809D-853E57E675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6D2C21-C302-4D8F-90B4-699CEED88202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3109219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C0237E6-CC99-4916-AD2F-65716C14AB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  <a:endParaRPr lang="fr-BE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0B598DF1-34CD-42F1-ABF7-F573E95B2AE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ECD00DB0-FEB6-43B7-9114-07D0C80234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8078E1-57DD-4E2A-AE21-F8E552AC834C}" type="datetimeFigureOut">
              <a:rPr lang="fr-BE" smtClean="0"/>
              <a:t>19-05-22</a:t>
            </a:fld>
            <a:endParaRPr lang="fr-BE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38496F57-D8FE-4034-B032-D1E42401E0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63A2CD14-4B6A-47FA-A861-FA4C95A516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6D2C21-C302-4D8F-90B4-699CEED88202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5782093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790B1EB-7D7F-42EA-90B5-07A41EB8B1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BE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3ED87A99-5E48-4D4E-AE2E-97FE9506867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3E12681B-1270-426F-92B5-6694F354477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BB54296A-1FFC-4DDE-95EF-2C1F22CBF5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8078E1-57DD-4E2A-AE21-F8E552AC834C}" type="datetimeFigureOut">
              <a:rPr lang="fr-BE" smtClean="0"/>
              <a:t>19-05-22</a:t>
            </a:fld>
            <a:endParaRPr lang="fr-BE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49121F36-FD2E-46C9-BAFA-F09CA27301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A00D07F7-9F59-4313-946F-1BE99D45AF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6D2C21-C302-4D8F-90B4-699CEED88202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6708441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7BED653-B517-46A2-81D3-A108E31F6D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fr-BE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910196CE-DA0A-49D7-BE1A-2AAAC2681A2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7121C1D8-BA99-4968-8561-66E0D7A4D83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C5BA4854-B00A-4980-9407-1E62CB39730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C37D2662-F06E-49C3-A99C-9C6459D7223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B34FA07F-2743-449D-ACCE-72BD93BB72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8078E1-57DD-4E2A-AE21-F8E552AC834C}" type="datetimeFigureOut">
              <a:rPr lang="fr-BE" smtClean="0"/>
              <a:t>19-05-22</a:t>
            </a:fld>
            <a:endParaRPr lang="fr-BE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5693E0F5-BAA1-4EC5-B32C-86AF3905F9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CCAAFE64-1D6B-4CC2-84A8-388C5CA76A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6D2C21-C302-4D8F-90B4-699CEED88202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9503269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BB5925C-FAF7-480A-9BB7-C00FF23792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BE"/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75545675-E171-453F-9B62-973DFB2D0F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8078E1-57DD-4E2A-AE21-F8E552AC834C}" type="datetimeFigureOut">
              <a:rPr lang="fr-BE" smtClean="0"/>
              <a:t>19-05-22</a:t>
            </a:fld>
            <a:endParaRPr lang="fr-BE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033F9A00-045C-4781-BCD3-70B275905C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AFCC5CF5-FEC9-489E-B247-10CF34B578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6D2C21-C302-4D8F-90B4-699CEED88202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3131876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7DAD4D89-7D82-4207-8FEF-8A5C7E6087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8078E1-57DD-4E2A-AE21-F8E552AC834C}" type="datetimeFigureOut">
              <a:rPr lang="fr-BE" smtClean="0"/>
              <a:t>19-05-22</a:t>
            </a:fld>
            <a:endParaRPr lang="fr-BE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964407E6-F369-482C-B7D4-706AC37C6D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E4C61540-EFD9-4A9B-A413-631662CF08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6D2C21-C302-4D8F-90B4-699CEED88202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001909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220CD27-6470-4EDD-A238-257FE9EC6A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fr-BE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E6531EE8-47A9-43DF-867F-799858E304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59F8F239-6502-4420-BAC4-D901A1A65C9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98D07784-F72D-4CF9-BEBD-FFBF1AD65C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8078E1-57DD-4E2A-AE21-F8E552AC834C}" type="datetimeFigureOut">
              <a:rPr lang="fr-BE" smtClean="0"/>
              <a:t>19-05-22</a:t>
            </a:fld>
            <a:endParaRPr lang="fr-BE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2B8B62FF-0514-4570-B8D7-B5022E0527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67A653AA-6BE9-4FB8-BB08-E8B3696D46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6D2C21-C302-4D8F-90B4-699CEED88202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8175871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048BBF5-1B15-4D46-83AB-6C3BB343F8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fr-BE"/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E96210A3-1084-4E8F-BE33-8DE8C021A8F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BE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CC29E6A1-3280-4949-8B18-23FABF9E366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9F2BBB17-9259-49B8-98BD-5EFA3760BA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8078E1-57DD-4E2A-AE21-F8E552AC834C}" type="datetimeFigureOut">
              <a:rPr lang="fr-BE" smtClean="0"/>
              <a:t>19-05-22</a:t>
            </a:fld>
            <a:endParaRPr lang="fr-BE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D4F985FD-6C32-45C0-BDD2-4C78DDB61B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D9127F3A-2F29-4BCD-A4A7-79FB262C6E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6D2C21-C302-4D8F-90B4-699CEED88202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6956662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C82368CE-2313-4A01-961A-EFBDEC989E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fr-BE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503B2C5A-0ED2-4D38-BF85-696CBBE4BBC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4E684FFD-E053-418D-8E16-45F232D8C78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8078E1-57DD-4E2A-AE21-F8E552AC834C}" type="datetimeFigureOut">
              <a:rPr lang="fr-BE" smtClean="0"/>
              <a:t>19-05-22</a:t>
            </a:fld>
            <a:endParaRPr lang="fr-BE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2AD7553D-CFE0-4A6D-9EAE-50F30E9998A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BE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C19DE3FB-170E-4BE0-9E3F-67EDBF9AC74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6D2C21-C302-4D8F-90B4-699CEED88202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5630891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 10">
            <a:extLst>
              <a:ext uri="{FF2B5EF4-FFF2-40B4-BE49-F238E27FC236}">
                <a16:creationId xmlns:a16="http://schemas.microsoft.com/office/drawing/2014/main" id="{64510C54-C65E-4B93-8D43-E968A6A6AA9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267" y="-133000"/>
            <a:ext cx="2716088" cy="1620224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712DD240-A1D3-4E4E-8ADB-662C91550A29}"/>
              </a:ext>
            </a:extLst>
          </p:cNvPr>
          <p:cNvSpPr/>
          <p:nvPr/>
        </p:nvSpPr>
        <p:spPr>
          <a:xfrm>
            <a:off x="59124" y="3628658"/>
            <a:ext cx="3524162" cy="304673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 dirty="0"/>
          </a:p>
        </p:txBody>
      </p:sp>
      <p:sp>
        <p:nvSpPr>
          <p:cNvPr id="5" name="Rectangle 21">
            <a:extLst>
              <a:ext uri="{FF2B5EF4-FFF2-40B4-BE49-F238E27FC236}">
                <a16:creationId xmlns:a16="http://schemas.microsoft.com/office/drawing/2014/main" id="{9E9E8DE7-05ED-4BD5-BA5F-9255C6B8966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3435" y="4110246"/>
            <a:ext cx="3269850" cy="15388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r>
              <a:rPr lang="en-US" sz="2000" b="1" dirty="0">
                <a:solidFill>
                  <a:srgbClr val="50B692"/>
                </a:solidFill>
                <a:latin typeface="Aller" panose="02000503030000020004" pitchFamily="2" charset="0"/>
              </a:rPr>
              <a:t>INGREDIENTS</a:t>
            </a:r>
            <a:br>
              <a:rPr lang="en-US" sz="2000" b="1" dirty="0">
                <a:solidFill>
                  <a:srgbClr val="50B692"/>
                </a:solidFill>
                <a:latin typeface="Aller" panose="02000503030000020004" pitchFamily="2" charset="0"/>
              </a:rPr>
            </a:br>
            <a:endParaRPr lang="en-US" sz="2000" b="1" dirty="0">
              <a:solidFill>
                <a:srgbClr val="50B692"/>
              </a:solidFill>
              <a:latin typeface="Aller" panose="02000503030000020004" pitchFamily="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>
                <a:solidFill>
                  <a:schemeClr val="tx1">
                    <a:lumMod val="50000"/>
                    <a:lumOff val="50000"/>
                  </a:schemeClr>
                </a:solidFill>
              </a:rPr>
              <a:t>500gr butter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>
                <a:solidFill>
                  <a:schemeClr val="tx1">
                    <a:lumMod val="50000"/>
                    <a:lumOff val="50000"/>
                  </a:schemeClr>
                </a:solidFill>
              </a:rPr>
              <a:t>300gr S17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>
                <a:solidFill>
                  <a:schemeClr val="tx1">
                    <a:lumMod val="50000"/>
                    <a:lumOff val="50000"/>
                  </a:schemeClr>
                </a:solidFill>
              </a:rPr>
              <a:t>Aroma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BD67F42-4AC0-4385-8A50-3A5A4C3B4580}"/>
              </a:ext>
            </a:extLst>
          </p:cNvPr>
          <p:cNvSpPr/>
          <p:nvPr/>
        </p:nvSpPr>
        <p:spPr>
          <a:xfrm>
            <a:off x="3583285" y="1"/>
            <a:ext cx="8013309" cy="1317815"/>
          </a:xfrm>
          <a:prstGeom prst="rect">
            <a:avLst/>
          </a:prstGeom>
          <a:solidFill>
            <a:srgbClr val="50B69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latin typeface="Aller" panose="02000503030000020004" pitchFamily="2" charset="0"/>
              </a:rPr>
              <a:t>Butter cream with S17</a:t>
            </a:r>
            <a:br>
              <a:rPr lang="fr-BE" sz="3600" b="1" dirty="0">
                <a:latin typeface="Aller" panose="02000503030000020004" pitchFamily="2" charset="0"/>
              </a:rPr>
            </a:br>
            <a:r>
              <a:rPr lang="fr-BE" sz="2200" b="1" dirty="0">
                <a:latin typeface="Aller" panose="02000503030000020004" pitchFamily="2" charset="0"/>
              </a:rPr>
              <a:t>Fondant </a:t>
            </a:r>
            <a:r>
              <a:rPr lang="fr-BE" sz="2200" b="1" dirty="0" err="1">
                <a:latin typeface="Aller" panose="02000503030000020004" pitchFamily="2" charset="0"/>
              </a:rPr>
              <a:t>powder</a:t>
            </a:r>
            <a:r>
              <a:rPr lang="fr-BE" sz="2200" b="1" dirty="0">
                <a:latin typeface="Aller" panose="02000503030000020004" pitchFamily="2" charset="0"/>
              </a:rPr>
              <a:t> S17</a:t>
            </a:r>
            <a:endParaRPr lang="fr-BE" sz="2200" dirty="0">
              <a:latin typeface="Aller" panose="02000503030000020004" pitchFamily="2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BC95172-FE80-4AAD-9616-1CEB40C733D3}"/>
              </a:ext>
            </a:extLst>
          </p:cNvPr>
          <p:cNvSpPr/>
          <p:nvPr/>
        </p:nvSpPr>
        <p:spPr>
          <a:xfrm>
            <a:off x="3868067" y="2039508"/>
            <a:ext cx="8357184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br>
              <a:rPr lang="en-US" dirty="0">
                <a:solidFill>
                  <a:srgbClr val="858687"/>
                </a:solidFill>
                <a:latin typeface="Aller-Regular"/>
              </a:rPr>
            </a:br>
            <a:endParaRPr lang="en-US" dirty="0">
              <a:solidFill>
                <a:srgbClr val="858687"/>
              </a:solidFill>
              <a:latin typeface="Aller-Regular"/>
            </a:endParaRPr>
          </a:p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858687"/>
                </a:solidFill>
                <a:latin typeface="Aller-Regular"/>
              </a:rPr>
              <a:t>Beat to softened butter </a:t>
            </a:r>
          </a:p>
          <a:p>
            <a:pPr fontAlgn="base"/>
            <a:endParaRPr lang="en-US" dirty="0">
              <a:solidFill>
                <a:srgbClr val="858687"/>
              </a:solidFill>
              <a:latin typeface="Aller-Regular"/>
            </a:endParaRPr>
          </a:p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858687"/>
                </a:solidFill>
                <a:latin typeface="Aller-Regular"/>
              </a:rPr>
              <a:t>Add fondant powder</a:t>
            </a:r>
          </a:p>
          <a:p>
            <a:pPr fontAlgn="base"/>
            <a:endParaRPr lang="en-US" b="1" dirty="0">
              <a:solidFill>
                <a:srgbClr val="858687"/>
              </a:solidFill>
              <a:latin typeface="Aller-Regular"/>
            </a:endParaRPr>
          </a:p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858687"/>
                </a:solidFill>
                <a:latin typeface="Aller-Regular"/>
              </a:rPr>
              <a:t>Blend </a:t>
            </a:r>
            <a:r>
              <a:rPr lang="en-US">
                <a:solidFill>
                  <a:srgbClr val="858687"/>
                </a:solidFill>
                <a:latin typeface="Aller-Regular"/>
              </a:rPr>
              <a:t>the mixture </a:t>
            </a:r>
            <a:endParaRPr lang="en-US" dirty="0">
              <a:solidFill>
                <a:srgbClr val="858687"/>
              </a:solidFill>
              <a:latin typeface="Aller-Regular"/>
            </a:endParaRPr>
          </a:p>
          <a:p>
            <a:pPr marL="285750" indent="-285750" fontAlgn="base">
              <a:buFont typeface="Arial" panose="020B0604020202020204" pitchFamily="34" charset="0"/>
              <a:buChar char="•"/>
            </a:pPr>
            <a:endParaRPr lang="en-US" dirty="0">
              <a:solidFill>
                <a:srgbClr val="858687"/>
              </a:solidFill>
              <a:latin typeface="Aller-Regular"/>
            </a:endParaRPr>
          </a:p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858687"/>
                </a:solidFill>
                <a:latin typeface="Aller-Regular"/>
              </a:rPr>
              <a:t>Add aroma of your choice</a:t>
            </a:r>
            <a:endParaRPr lang="fr-FR" dirty="0">
              <a:solidFill>
                <a:srgbClr val="858687"/>
              </a:solidFill>
              <a:latin typeface="Aller-Regular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E2C9530-DB32-4CFF-93A0-57E29EBE56DD}"/>
              </a:ext>
            </a:extLst>
          </p:cNvPr>
          <p:cNvSpPr/>
          <p:nvPr/>
        </p:nvSpPr>
        <p:spPr>
          <a:xfrm>
            <a:off x="3834815" y="1873072"/>
            <a:ext cx="183736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dirty="0">
                <a:solidFill>
                  <a:srgbClr val="50B692"/>
                </a:solidFill>
                <a:latin typeface="Aller" panose="02000503030000020004" pitchFamily="2" charset="0"/>
              </a:rPr>
              <a:t>PREPARATION</a:t>
            </a:r>
            <a:endParaRPr lang="fr-BE" sz="2000" b="1" dirty="0">
              <a:solidFill>
                <a:srgbClr val="50B692"/>
              </a:solidFill>
              <a:latin typeface="Aller" panose="02000503030000020004" pitchFamily="2" charset="0"/>
            </a:endParaRP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3E34ADC5-2269-4A5A-87B5-422A471E8D6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17"/>
          <a:stretch/>
        </p:blipFill>
        <p:spPr bwMode="auto">
          <a:xfrm>
            <a:off x="59123" y="1336119"/>
            <a:ext cx="3524162" cy="20928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20091292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656977F9C9DAD46AB3318FAE1BE50CC" ma:contentTypeVersion="5" ma:contentTypeDescription="Een nieuw document maken." ma:contentTypeScope="" ma:versionID="925ed9ca9548e9a73560592df3f78422">
  <xsd:schema xmlns:xsd="http://www.w3.org/2001/XMLSchema" xmlns:xs="http://www.w3.org/2001/XMLSchema" xmlns:p="http://schemas.microsoft.com/office/2006/metadata/properties" xmlns:ns3="50c3395a-cfc2-458f-b998-a76f400353ff" xmlns:ns4="d4f07a41-fcdb-480b-9a34-c7442be766e7" targetNamespace="http://schemas.microsoft.com/office/2006/metadata/properties" ma:root="true" ma:fieldsID="150e088eaf823c53a27a2a5bf936a525" ns3:_="" ns4:_="">
    <xsd:import namespace="50c3395a-cfc2-458f-b998-a76f400353ff"/>
    <xsd:import namespace="d4f07a41-fcdb-480b-9a34-c7442be766e7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4:SharedWithUsers" minOccurs="0"/>
                <xsd:element ref="ns4:SharedWithDetails" minOccurs="0"/>
                <xsd:element ref="ns4:SharingHintHas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0c3395a-cfc2-458f-b998-a76f400353f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4f07a41-fcdb-480b-9a34-c7442be766e7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Gedeeld met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Gedeeld met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2" nillable="true" ma:displayName="Hint-hash delen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433E1DED-BF4C-4A4C-BCF7-3CFB032D414A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DF9B07C1-1934-4038-9783-DBFCE0442741}">
  <ds:schemaRefs>
    <ds:schemaRef ds:uri="http://purl.org/dc/terms/"/>
    <ds:schemaRef ds:uri="50c3395a-cfc2-458f-b998-a76f400353ff"/>
    <ds:schemaRef ds:uri="http://www.w3.org/XML/1998/namespace"/>
    <ds:schemaRef ds:uri="http://schemas.microsoft.com/office/2006/documentManagement/types"/>
    <ds:schemaRef ds:uri="http://purl.org/dc/elements/1.1/"/>
    <ds:schemaRef ds:uri="d4f07a41-fcdb-480b-9a34-c7442be766e7"/>
    <ds:schemaRef ds:uri="http://schemas.microsoft.com/office/infopath/2007/PartnerControls"/>
    <ds:schemaRef ds:uri="http://schemas.openxmlformats.org/package/2006/metadata/core-properties"/>
    <ds:schemaRef ds:uri="http://schemas.microsoft.com/office/2006/metadata/properties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52AAED50-63AF-4C23-90E8-71E2C630DC2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50c3395a-cfc2-458f-b998-a76f400353ff"/>
    <ds:schemaRef ds:uri="d4f07a41-fcdb-480b-9a34-c7442be766e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185</TotalTime>
  <Words>32</Words>
  <Application>Microsoft Office PowerPoint</Application>
  <PresentationFormat>Grand écran</PresentationFormat>
  <Paragraphs>14</Paragraphs>
  <Slides>1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</vt:i4>
      </vt:variant>
    </vt:vector>
  </HeadingPairs>
  <TitlesOfParts>
    <vt:vector size="7" baseType="lpstr">
      <vt:lpstr>Aller</vt:lpstr>
      <vt:lpstr>Aller-Regular</vt:lpstr>
      <vt:lpstr>Arial</vt:lpstr>
      <vt:lpstr>Calibri</vt:lpstr>
      <vt:lpstr>Calibri Light</vt:lpstr>
      <vt:lpstr>Thème Office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Analphia Desmet</dc:creator>
  <cp:lastModifiedBy>Analphia Desmet</cp:lastModifiedBy>
  <cp:revision>35</cp:revision>
  <dcterms:created xsi:type="dcterms:W3CDTF">2020-02-24T15:29:06Z</dcterms:created>
  <dcterms:modified xsi:type="dcterms:W3CDTF">2022-05-19T14:21:13Z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0x0101007656977F9C9DAD46AB3318FAE1BE50CC</vt:lpwstr>
  </property>
</Properties>
</file>